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20.jpeg" ContentType="image/jpe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3.png" ContentType="image/png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91800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360000" y="3318480"/>
            <a:ext cx="91800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506376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360000" y="331848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5063760" y="331848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3463920" y="148500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6567480" y="148500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360000" y="331848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3463920" y="331848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6567480" y="331848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360000" y="1485000"/>
            <a:ext cx="9180000" cy="351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600" spc="-1" strike="noStrike">
              <a:solidFill>
                <a:srgbClr val="1c1c1c"/>
              </a:solidFill>
              <a:latin typeface="Noto Sans Light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9180000" cy="351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4479480" cy="351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063760" y="1485000"/>
            <a:ext cx="4479480" cy="351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360000" y="270000"/>
            <a:ext cx="9360000" cy="3130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600" spc="-1" strike="noStrike">
              <a:solidFill>
                <a:srgbClr val="1c1c1c"/>
              </a:solidFill>
              <a:latin typeface="Noto Sans Light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63760" y="1485000"/>
            <a:ext cx="4479480" cy="351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360000" y="331848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360000" y="1485000"/>
            <a:ext cx="9180000" cy="351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600" spc="-1" strike="noStrike">
              <a:solidFill>
                <a:srgbClr val="1c1c1c"/>
              </a:solidFill>
              <a:latin typeface="Noto Sans Light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4479480" cy="351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06376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63760" y="331848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06376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360000" y="3318480"/>
            <a:ext cx="91800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91800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60000" y="3318480"/>
            <a:ext cx="91800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06376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360000" y="331848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5063760" y="331848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463920" y="148500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567480" y="148500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360000" y="331848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463920" y="331848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567480" y="3318480"/>
            <a:ext cx="29556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9180000" cy="351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4479480" cy="351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063760" y="1485000"/>
            <a:ext cx="4479480" cy="351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360000" y="270000"/>
            <a:ext cx="9360000" cy="3130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600" spc="-1" strike="noStrike">
              <a:solidFill>
                <a:srgbClr val="1c1c1c"/>
              </a:solidFill>
              <a:latin typeface="Noto Sans Light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063760" y="1485000"/>
            <a:ext cx="4479480" cy="351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360000" y="331848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4479480" cy="351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06376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63760" y="331848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63760" y="1485000"/>
            <a:ext cx="447948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360000" y="3318480"/>
            <a:ext cx="9180000" cy="1674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135000"/>
            <a:ext cx="9720000" cy="94500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7560000" y="5130000"/>
            <a:ext cx="2520000" cy="40500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900000" y="5130000"/>
            <a:ext cx="6480000" cy="405000"/>
          </a:xfrm>
          <a:prstGeom prst="rect">
            <a:avLst/>
          </a:prstGeom>
          <a:solidFill>
            <a:srgbClr val="bdc3c7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180000" y="5130000"/>
            <a:ext cx="540000" cy="40500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360000" y="27000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Click to edit the title text format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360000" y="1485000"/>
            <a:ext cx="9180000" cy="351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>
              <a:spcAft>
                <a:spcPts val="853"/>
              </a:spcAft>
            </a:pPr>
            <a:r>
              <a:rPr b="1" lang="en-US" sz="1950" spc="-1" strike="noStrike">
                <a:solidFill>
                  <a:srgbClr val="1c1c1c"/>
                </a:solidFill>
                <a:latin typeface="Noto Sans SemiBold"/>
              </a:rPr>
              <a:t>Click to edit the outline text format</a:t>
            </a:r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  <a:p>
            <a:pPr lvl="1" marL="288000">
              <a:spcAft>
                <a:spcPts val="848"/>
              </a:spcAft>
            </a:pP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Second Outline Level</a:t>
            </a:r>
            <a:endParaRPr b="0" lang="en-US" sz="1650" spc="-1" strike="noStrike">
              <a:solidFill>
                <a:srgbClr val="1c1c1c"/>
              </a:solidFill>
              <a:latin typeface="Noto Sans Light"/>
            </a:endParaRPr>
          </a:p>
          <a:p>
            <a:pPr lvl="2" marL="576000">
              <a:spcAft>
                <a:spcPts val="635"/>
              </a:spcAft>
            </a:pPr>
            <a:r>
              <a:rPr b="0" lang="en-US" sz="1350" spc="-1" strike="noStrike">
                <a:solidFill>
                  <a:srgbClr val="1c1c1c"/>
                </a:solidFill>
                <a:latin typeface="Noto Sans Light"/>
              </a:rPr>
              <a:t>Third Outline Level</a:t>
            </a:r>
            <a:endParaRPr b="0" lang="en-US" sz="1350" spc="-1" strike="noStrike">
              <a:solidFill>
                <a:srgbClr val="1c1c1c"/>
              </a:solidFill>
              <a:latin typeface="Noto Sans Light"/>
            </a:endParaRPr>
          </a:p>
          <a:p>
            <a:pPr lvl="3" marL="864000">
              <a:spcAft>
                <a:spcPts val="425"/>
              </a:spcAft>
            </a:pPr>
            <a:r>
              <a:rPr b="0" lang="en-US" sz="1200" spc="-1" strike="noStrike">
                <a:solidFill>
                  <a:srgbClr val="1c1c1c"/>
                </a:solidFill>
                <a:latin typeface="Noto Sans Light"/>
              </a:rPr>
              <a:t>Fourth Outline Level</a:t>
            </a:r>
            <a:endParaRPr b="0" lang="en-US" sz="1200" spc="-1" strike="noStrike">
              <a:solidFill>
                <a:srgbClr val="1c1c1c"/>
              </a:solidFill>
              <a:latin typeface="Noto Sans Light"/>
            </a:endParaRPr>
          </a:p>
          <a:p>
            <a:pPr lvl="4" marL="1152000">
              <a:spcAft>
                <a:spcPts val="213"/>
              </a:spcAft>
            </a:pPr>
            <a:r>
              <a:rPr b="0" lang="en-US" sz="1200" spc="-1" strike="noStrike">
                <a:solidFill>
                  <a:srgbClr val="1c1c1c"/>
                </a:solidFill>
                <a:latin typeface="Noto Sans Light"/>
              </a:rPr>
              <a:t>Fifth Outline Level</a:t>
            </a:r>
            <a:endParaRPr b="0" lang="en-US" sz="1200" spc="-1" strike="noStrike">
              <a:solidFill>
                <a:srgbClr val="1c1c1c"/>
              </a:solidFill>
              <a:latin typeface="Noto Sans Light"/>
            </a:endParaRPr>
          </a:p>
          <a:p>
            <a:pPr lvl="5" marL="1440000">
              <a:spcAft>
                <a:spcPts val="213"/>
              </a:spcAft>
            </a:pPr>
            <a:r>
              <a:rPr b="0" lang="en-US" sz="1200" spc="-1" strike="noStrike">
                <a:solidFill>
                  <a:srgbClr val="1c1c1c"/>
                </a:solidFill>
                <a:latin typeface="Noto Sans Light"/>
              </a:rPr>
              <a:t>Sixth Outline Level</a:t>
            </a:r>
            <a:endParaRPr b="0" lang="en-US" sz="1200" spc="-1" strike="noStrike">
              <a:solidFill>
                <a:srgbClr val="1c1c1c"/>
              </a:solidFill>
              <a:latin typeface="Noto Sans Light"/>
            </a:endParaRPr>
          </a:p>
          <a:p>
            <a:pPr lvl="6" marL="1728000">
              <a:spcAft>
                <a:spcPts val="213"/>
              </a:spcAft>
            </a:pPr>
            <a:r>
              <a:rPr b="0" lang="en-US" sz="1200" spc="-1" strike="noStrike">
                <a:solidFill>
                  <a:srgbClr val="1c1c1c"/>
                </a:solidFill>
                <a:latin typeface="Noto Sans Light"/>
              </a:rPr>
              <a:t>Seventh Outline Level</a:t>
            </a:r>
            <a:endParaRPr b="0" lang="en-US" sz="1200" spc="-1" strike="noStrike">
              <a:solidFill>
                <a:srgbClr val="1c1c1c"/>
              </a:solidFill>
              <a:latin typeface="Noto Sans Light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dt"/>
          </p:nvPr>
        </p:nvSpPr>
        <p:spPr>
          <a:xfrm>
            <a:off x="7560000" y="5130000"/>
            <a:ext cx="2340000" cy="391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r>
              <a:rPr b="1" lang="en-US" sz="1800" spc="-1" strike="noStrike">
                <a:solidFill>
                  <a:srgbClr val="ffffff"/>
                </a:solidFill>
                <a:latin typeface="Noto Sans Black"/>
              </a:rPr>
              <a:t>&lt;date/time&gt;</a:t>
            </a:r>
            <a:endParaRPr b="1" lang="en-US" sz="18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ftr"/>
          </p:nvPr>
        </p:nvSpPr>
        <p:spPr>
          <a:xfrm>
            <a:off x="1080000" y="5130000"/>
            <a:ext cx="3240000" cy="405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1" lang="en-US" sz="1800" spc="-1" strike="noStrike">
                <a:solidFill>
                  <a:srgbClr val="ffffff"/>
                </a:solidFill>
                <a:latin typeface="Noto Sans Black"/>
              </a:rPr>
              <a:t>&lt;footer&gt;</a:t>
            </a:r>
            <a:endParaRPr b="1" lang="en-US" sz="18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sldNum"/>
          </p:nvPr>
        </p:nvSpPr>
        <p:spPr>
          <a:xfrm>
            <a:off x="180000" y="5130000"/>
            <a:ext cx="540000" cy="405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fld id="{55254C56-E8D4-4FE4-BC0C-109E0BC0980B}" type="slidenum">
              <a:rPr b="1" lang="en-US" sz="1800" spc="-1" strike="noStrike">
                <a:solidFill>
                  <a:srgbClr val="ffffff"/>
                </a:solidFill>
                <a:latin typeface="Noto Sans Black"/>
              </a:rPr>
              <a:t>&lt;number&gt;</a:t>
            </a:fld>
            <a:endParaRPr b="1" lang="en-US" sz="1800" spc="-1" strike="noStrike">
              <a:solidFill>
                <a:srgbClr val="ffffff"/>
              </a:solidFill>
              <a:latin typeface="Noto Sans Black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0" y="2362320"/>
            <a:ext cx="9720000" cy="945000"/>
          </a:xfrm>
          <a:prstGeom prst="rect">
            <a:avLst/>
          </a:prstGeom>
          <a:solidFill>
            <a:srgbClr val="e74c3c"/>
          </a:solidFill>
          <a:ln w="5472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360000" y="2497320"/>
            <a:ext cx="9360000" cy="675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li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k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it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h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x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f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m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540000" y="3510000"/>
            <a:ext cx="9180000" cy="189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>
              <a:spcAft>
                <a:spcPts val="853"/>
              </a:spcAft>
            </a:pPr>
            <a:r>
              <a:rPr b="1" lang="en-US" sz="1950" spc="-1" strike="noStrike">
                <a:solidFill>
                  <a:srgbClr val="1c1c1c"/>
                </a:solidFill>
                <a:latin typeface="Noto Sans SemiBold"/>
              </a:rPr>
              <a:t>Click to edit the outline text format</a:t>
            </a:r>
            <a:endParaRPr b="1" lang="en-US" sz="1950" spc="-1" strike="noStrike">
              <a:solidFill>
                <a:srgbClr val="1c1c1c"/>
              </a:solidFill>
              <a:latin typeface="Noto Sans SemiBold"/>
            </a:endParaRPr>
          </a:p>
          <a:p>
            <a:pPr lvl="1" marL="288000">
              <a:spcAft>
                <a:spcPts val="848"/>
              </a:spcAft>
            </a:pP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Second Outline Level</a:t>
            </a:r>
            <a:endParaRPr b="0" lang="en-US" sz="1650" spc="-1" strike="noStrike">
              <a:solidFill>
                <a:srgbClr val="1c1c1c"/>
              </a:solidFill>
              <a:latin typeface="Noto Sans Light"/>
            </a:endParaRPr>
          </a:p>
          <a:p>
            <a:pPr lvl="2" marL="576000">
              <a:spcAft>
                <a:spcPts val="635"/>
              </a:spcAft>
            </a:pPr>
            <a:r>
              <a:rPr b="0" lang="en-US" sz="1350" spc="-1" strike="noStrike">
                <a:solidFill>
                  <a:srgbClr val="1c1c1c"/>
                </a:solidFill>
                <a:latin typeface="Noto Sans Light"/>
              </a:rPr>
              <a:t>Third Outline Level</a:t>
            </a:r>
            <a:endParaRPr b="0" lang="en-US" sz="1350" spc="-1" strike="noStrike">
              <a:solidFill>
                <a:srgbClr val="1c1c1c"/>
              </a:solidFill>
              <a:latin typeface="Noto Sans Light"/>
            </a:endParaRPr>
          </a:p>
          <a:p>
            <a:pPr lvl="3" marL="864000">
              <a:spcAft>
                <a:spcPts val="425"/>
              </a:spcAft>
            </a:pPr>
            <a:r>
              <a:rPr b="0" lang="en-US" sz="1200" spc="-1" strike="noStrike">
                <a:solidFill>
                  <a:srgbClr val="1c1c1c"/>
                </a:solidFill>
                <a:latin typeface="Noto Sans Light"/>
              </a:rPr>
              <a:t>Fourth Outline Level</a:t>
            </a:r>
            <a:endParaRPr b="0" lang="en-US" sz="1200" spc="-1" strike="noStrike">
              <a:solidFill>
                <a:srgbClr val="1c1c1c"/>
              </a:solidFill>
              <a:latin typeface="Noto Sans Light"/>
            </a:endParaRPr>
          </a:p>
          <a:p>
            <a:pPr lvl="4" marL="1152000">
              <a:spcAft>
                <a:spcPts val="213"/>
              </a:spcAft>
            </a:pPr>
            <a:r>
              <a:rPr b="0" lang="en-US" sz="1200" spc="-1" strike="noStrike">
                <a:solidFill>
                  <a:srgbClr val="1c1c1c"/>
                </a:solidFill>
                <a:latin typeface="Noto Sans Light"/>
              </a:rPr>
              <a:t>Fifth Outline Level</a:t>
            </a:r>
            <a:endParaRPr b="0" lang="en-US" sz="1200" spc="-1" strike="noStrike">
              <a:solidFill>
                <a:srgbClr val="1c1c1c"/>
              </a:solidFill>
              <a:latin typeface="Noto Sans Light"/>
            </a:endParaRPr>
          </a:p>
          <a:p>
            <a:pPr lvl="5" marL="1440000">
              <a:spcAft>
                <a:spcPts val="213"/>
              </a:spcAft>
            </a:pPr>
            <a:r>
              <a:rPr b="0" lang="en-US" sz="1200" spc="-1" strike="noStrike">
                <a:solidFill>
                  <a:srgbClr val="1c1c1c"/>
                </a:solidFill>
                <a:latin typeface="Noto Sans Light"/>
              </a:rPr>
              <a:t>Sixth Outline Level</a:t>
            </a:r>
            <a:endParaRPr b="0" lang="en-US" sz="1200" spc="-1" strike="noStrike">
              <a:solidFill>
                <a:srgbClr val="1c1c1c"/>
              </a:solidFill>
              <a:latin typeface="Noto Sans Light"/>
            </a:endParaRPr>
          </a:p>
          <a:p>
            <a:pPr lvl="6" marL="1728000">
              <a:spcAft>
                <a:spcPts val="213"/>
              </a:spcAft>
            </a:pPr>
            <a:r>
              <a:rPr b="0" lang="en-US" sz="1200" spc="-1" strike="noStrike">
                <a:solidFill>
                  <a:srgbClr val="1c1c1c"/>
                </a:solidFill>
                <a:latin typeface="Noto Sans Light"/>
              </a:rPr>
              <a:t>Seventh Outline Level</a:t>
            </a:r>
            <a:endParaRPr b="0" lang="en-US" sz="1200" spc="-1" strike="noStrike">
              <a:solidFill>
                <a:srgbClr val="1c1c1c"/>
              </a:solidFill>
              <a:latin typeface="Noto Sans Light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dt"/>
          </p:nvPr>
        </p:nvSpPr>
        <p:spPr>
          <a:xfrm>
            <a:off x="7560000" y="5130000"/>
            <a:ext cx="2340000" cy="405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1" lang="en-US" sz="1800" spc="-1" strike="noStrike">
                <a:solidFill>
                  <a:srgbClr val="e74c3c"/>
                </a:solidFill>
                <a:latin typeface="Noto Sans Black"/>
              </a:rPr>
              <a:t>&lt;date/time&gt;</a:t>
            </a:r>
            <a:endParaRPr b="1" lang="en-US" sz="1800" spc="-1" strike="noStrike">
              <a:solidFill>
                <a:srgbClr val="e74c3c"/>
              </a:solidFill>
              <a:latin typeface="Noto Sans Black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ftr"/>
          </p:nvPr>
        </p:nvSpPr>
        <p:spPr>
          <a:xfrm>
            <a:off x="1080000" y="5130000"/>
            <a:ext cx="3240000" cy="405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1" lang="en-US" sz="1800" spc="-1" strike="noStrike">
                <a:solidFill>
                  <a:srgbClr val="e74c3c"/>
                </a:solidFill>
                <a:latin typeface="Noto Sans Black"/>
              </a:rPr>
              <a:t>&lt;footer&gt;</a:t>
            </a:r>
            <a:endParaRPr b="1" lang="en-US" sz="1800" spc="-1" strike="noStrike">
              <a:solidFill>
                <a:srgbClr val="e74c3c"/>
              </a:solidFill>
              <a:latin typeface="Noto Sans Black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sldNum"/>
          </p:nvPr>
        </p:nvSpPr>
        <p:spPr>
          <a:xfrm>
            <a:off x="180000" y="5130000"/>
            <a:ext cx="540000" cy="405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360BDEDB-B25B-46CC-A00C-934885F5E71A}" type="slidenum">
              <a:rPr b="1" lang="en-US" sz="1800" spc="-1" strike="noStrike">
                <a:solidFill>
                  <a:srgbClr val="e74c3c"/>
                </a:solidFill>
                <a:latin typeface="Noto Sans Black"/>
              </a:rPr>
              <a:t>&lt;number&gt;</a:t>
            </a:fld>
            <a:endParaRPr b="1" lang="en-US" sz="1800" spc="-1" strike="noStrike">
              <a:solidFill>
                <a:srgbClr val="e74c3c"/>
              </a:solidFill>
              <a:latin typeface="Noto Sans Black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jpe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hyperlink" Target="https://github.com/tubri/bahadir_presentations/raw/main/11.07.20022_presentation_tubri.pptx" TargetMode="External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360000" y="2286000"/>
            <a:ext cx="9360000" cy="1005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G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P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P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 </a:t>
            </a:r>
            <a:br/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M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X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 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540000" y="3510000"/>
            <a:ext cx="9180000" cy="189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algn="ctr"/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Ba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ha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dır 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Alt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ınt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aş</a:t>
            </a:r>
            <a:endParaRPr b="0" lang="en-US" sz="1650" spc="-1" strike="noStrike">
              <a:solidFill>
                <a:srgbClr val="1c1c1c"/>
              </a:solidFill>
              <a:latin typeface="Noto Sans Light"/>
            </a:endParaRPr>
          </a:p>
          <a:p>
            <a:pPr algn="ctr"/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Ya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sin 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Ba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kış</a:t>
            </a:r>
            <a:endParaRPr b="0" lang="en-US" sz="1650" spc="-1" strike="noStrike">
              <a:solidFill>
                <a:srgbClr val="1c1c1c"/>
              </a:solidFill>
              <a:latin typeface="Noto Sans Light"/>
            </a:endParaRPr>
          </a:p>
          <a:p>
            <a:pPr algn="ctr"/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Xi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aoj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un 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Wa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ng</a:t>
            </a:r>
            <a:endParaRPr b="0" lang="en-US" sz="1650" spc="-1" strike="noStrike">
              <a:solidFill>
                <a:srgbClr val="1c1c1c"/>
              </a:solidFill>
              <a:latin typeface="Noto Sans Light"/>
            </a:endParaRPr>
          </a:p>
          <a:p>
            <a:pPr algn="ctr"/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He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nr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y 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Ba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rt </a:t>
            </a:r>
            <a:r>
              <a:rPr b="0" lang="en-US" sz="1650" spc="-1" strike="noStrike">
                <a:solidFill>
                  <a:srgbClr val="1c1c1c"/>
                </a:solidFill>
                <a:latin typeface="Noto Sans Light"/>
              </a:rPr>
              <a:t>Jr.</a:t>
            </a:r>
            <a:endParaRPr b="0" lang="en-US" sz="1650" spc="-1" strike="noStrike">
              <a:solidFill>
                <a:srgbClr val="1c1c1c"/>
              </a:solidFill>
              <a:latin typeface="Noto Sans Light"/>
            </a:endParaRPr>
          </a:p>
          <a:p>
            <a:pPr algn="ctr"/>
            <a:endParaRPr b="0" lang="en-US" sz="1650" spc="-1" strike="noStrike">
              <a:solidFill>
                <a:srgbClr val="1c1c1c"/>
              </a:solidFill>
              <a:latin typeface="Noto Sans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P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b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le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m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w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it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h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la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m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ki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g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121" name="Picture 2" descr="A screenshot of a computer&#10;&#10;Description automatically generated with low confidence"/>
          <p:cNvPicPr/>
          <p:nvPr/>
        </p:nvPicPr>
        <p:blipFill>
          <a:blip r:embed="rId1"/>
          <a:stretch/>
        </p:blipFill>
        <p:spPr>
          <a:xfrm>
            <a:off x="1802160" y="2128320"/>
            <a:ext cx="1960200" cy="2142000"/>
          </a:xfrm>
          <a:prstGeom prst="rect">
            <a:avLst/>
          </a:prstGeom>
          <a:ln>
            <a:noFill/>
          </a:ln>
        </p:spPr>
      </p:pic>
      <p:sp>
        <p:nvSpPr>
          <p:cNvPr id="122" name="Line 2"/>
          <p:cNvSpPr/>
          <p:nvPr/>
        </p:nvSpPr>
        <p:spPr>
          <a:xfrm>
            <a:off x="2676600" y="1872000"/>
            <a:ext cx="0" cy="2700000"/>
          </a:xfrm>
          <a:prstGeom prst="line">
            <a:avLst/>
          </a:prstGeom>
          <a:ln w="38160">
            <a:solidFill>
              <a:srgbClr val="4285f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Line 3"/>
          <p:cNvSpPr/>
          <p:nvPr/>
        </p:nvSpPr>
        <p:spPr>
          <a:xfrm flipH="1">
            <a:off x="1554480" y="3228120"/>
            <a:ext cx="2207880" cy="0"/>
          </a:xfrm>
          <a:prstGeom prst="line">
            <a:avLst/>
          </a:prstGeom>
          <a:ln w="38160">
            <a:solidFill>
              <a:srgbClr val="4285f4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24" name="Picture 7" descr="A screenshot of a computer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5752080" y="2052000"/>
            <a:ext cx="1960200" cy="2142000"/>
          </a:xfrm>
          <a:prstGeom prst="rect">
            <a:avLst/>
          </a:prstGeom>
          <a:ln>
            <a:noFill/>
          </a:ln>
        </p:spPr>
      </p:pic>
      <p:sp>
        <p:nvSpPr>
          <p:cNvPr id="125" name="CustomShape 4"/>
          <p:cNvSpPr/>
          <p:nvPr/>
        </p:nvSpPr>
        <p:spPr>
          <a:xfrm>
            <a:off x="6093000" y="1860840"/>
            <a:ext cx="1686960" cy="2445120"/>
          </a:xfrm>
          <a:custGeom>
            <a:avLst/>
            <a:gdLst/>
            <a:ahLst/>
            <a:rect l="l" t="t" r="r" b="b"/>
            <a:pathLst>
              <a:path w="1687386" h="2445327">
                <a:moveTo>
                  <a:pt x="1368732" y="0"/>
                </a:moveTo>
                <a:cubicBezTo>
                  <a:pt x="389677" y="540327"/>
                  <a:pt x="-139105" y="1149929"/>
                  <a:pt x="31767" y="1364674"/>
                </a:cubicBezTo>
                <a:cubicBezTo>
                  <a:pt x="186477" y="1812638"/>
                  <a:pt x="1186314" y="2253672"/>
                  <a:pt x="1687386" y="2445327"/>
                </a:cubicBezTo>
              </a:path>
            </a:pathLst>
          </a:custGeom>
          <a:noFill/>
          <a:ln w="38160">
            <a:solidFill>
              <a:srgbClr val="4285f4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26" name="Line 5"/>
          <p:cNvSpPr/>
          <p:nvPr/>
        </p:nvSpPr>
        <p:spPr>
          <a:xfrm>
            <a:off x="6078960" y="1773000"/>
            <a:ext cx="0" cy="2700000"/>
          </a:xfrm>
          <a:prstGeom prst="line">
            <a:avLst/>
          </a:prstGeom>
          <a:ln w="9360">
            <a:solidFill>
              <a:srgbClr val="fea83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CustomShape 6"/>
          <p:cNvSpPr/>
          <p:nvPr/>
        </p:nvSpPr>
        <p:spPr>
          <a:xfrm>
            <a:off x="1542600" y="1554480"/>
            <a:ext cx="229788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Po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siti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oni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ng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of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the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Ey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LM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s</a:t>
            </a:r>
            <a:endParaRPr b="0" lang="en-US" sz="1400" spc="-1" strike="noStrike">
              <a:latin typeface="Noto Sans Regular"/>
            </a:endParaRPr>
          </a:p>
        </p:txBody>
      </p:sp>
      <p:sp>
        <p:nvSpPr>
          <p:cNvPr id="128" name="CustomShape 7"/>
          <p:cNvSpPr/>
          <p:nvPr/>
        </p:nvSpPr>
        <p:spPr>
          <a:xfrm>
            <a:off x="5593320" y="1463040"/>
            <a:ext cx="217908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Tra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cin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g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pro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ble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m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at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Sn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out</a:t>
            </a:r>
            <a:endParaRPr b="0" lang="en-US" sz="1400" spc="-1" strike="noStrike">
              <a:latin typeface="Noto Sans Regula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..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m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1"/>
          <a:stretch/>
        </p:blipFill>
        <p:spPr>
          <a:xfrm>
            <a:off x="661320" y="1645920"/>
            <a:ext cx="8665560" cy="2537640"/>
          </a:xfrm>
          <a:prstGeom prst="rect">
            <a:avLst/>
          </a:prstGeom>
          <a:ln w="109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149760" y="1097280"/>
            <a:ext cx="9360000" cy="400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H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e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at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m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a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p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b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a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e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d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o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n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u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cc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e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ss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ra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te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of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fa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m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ili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e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v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la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n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d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m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ar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k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  </a:t>
            </a:r>
            <a:endParaRPr b="1" lang="en-US" sz="20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274320" y="1554480"/>
            <a:ext cx="9144000" cy="3501000"/>
          </a:xfrm>
          <a:prstGeom prst="rect">
            <a:avLst/>
          </a:prstGeom>
          <a:ln w="109800">
            <a:noFill/>
          </a:ln>
        </p:spPr>
      </p:pic>
      <p:sp>
        <p:nvSpPr>
          <p:cNvPr id="133" name="TextShape 2"/>
          <p:cNvSpPr txBox="1"/>
          <p:nvPr/>
        </p:nvSpPr>
        <p:spPr>
          <a:xfrm>
            <a:off x="182880" y="457200"/>
            <a:ext cx="4754880" cy="445320"/>
          </a:xfrm>
          <a:prstGeom prst="rect">
            <a:avLst/>
          </a:prstGeom>
          <a:noFill/>
          <a:ln w="54720"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S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s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s 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e</a:t>
            </a:r>
            <a:endParaRPr b="0" lang="en-US" sz="2400" spc="-1" strike="noStrike">
              <a:latin typeface="Noto Sans Regula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149760" y="1097280"/>
            <a:ext cx="9360000" cy="400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H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e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at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m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a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p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b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a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e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d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o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n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u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cc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e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ss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ra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te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of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fa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m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ili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e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v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 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la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n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d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m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ar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k</a:t>
            </a:r>
            <a:r>
              <a:rPr b="1" lang="en-US" sz="2000" spc="-1" strike="noStrike">
                <a:solidFill>
                  <a:srgbClr val="000000"/>
                </a:solidFill>
                <a:latin typeface="Noto Sans Black"/>
              </a:rPr>
              <a:t>s  </a:t>
            </a:r>
            <a:endParaRPr b="1" lang="en-US" sz="20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182880" y="457200"/>
            <a:ext cx="4754880" cy="445320"/>
          </a:xfrm>
          <a:prstGeom prst="rect">
            <a:avLst/>
          </a:prstGeom>
          <a:noFill/>
          <a:ln w="54720">
            <a:noFill/>
          </a:ln>
        </p:spPr>
        <p:txBody>
          <a:bodyPr lIns="90000" rIns="90000" tIns="45000" bIns="45000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S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s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s 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Regular"/>
              </a:rPr>
              <a:t>e</a:t>
            </a:r>
            <a:endParaRPr b="0" lang="en-US" sz="2400" spc="-1" strike="noStrike">
              <a:latin typeface="Noto Sans Regular"/>
            </a:endParaRPr>
          </a:p>
        </p:txBody>
      </p:sp>
      <p:pic>
        <p:nvPicPr>
          <p:cNvPr id="136" name="" descr=""/>
          <p:cNvPicPr/>
          <p:nvPr/>
        </p:nvPicPr>
        <p:blipFill>
          <a:blip r:embed="rId1"/>
          <a:stretch/>
        </p:blipFill>
        <p:spPr>
          <a:xfrm>
            <a:off x="553320" y="1497960"/>
            <a:ext cx="7036200" cy="3491640"/>
          </a:xfrm>
          <a:prstGeom prst="rect">
            <a:avLst/>
          </a:prstGeom>
          <a:ln w="109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b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x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1371240" y="1210320"/>
            <a:ext cx="6492600" cy="3740040"/>
          </a:xfrm>
          <a:prstGeom prst="rect">
            <a:avLst/>
          </a:prstGeom>
          <a:ln w="109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H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is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g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m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1005840" y="1119240"/>
            <a:ext cx="7406640" cy="3955680"/>
          </a:xfrm>
          <a:prstGeom prst="rect">
            <a:avLst/>
          </a:prstGeom>
          <a:ln w="109800">
            <a:noFill/>
          </a:ln>
        </p:spPr>
      </p:pic>
      <p:sp>
        <p:nvSpPr>
          <p:cNvPr id="141" name="TextShape 2"/>
          <p:cNvSpPr txBox="1"/>
          <p:nvPr/>
        </p:nvSpPr>
        <p:spPr>
          <a:xfrm>
            <a:off x="4114800" y="822960"/>
            <a:ext cx="1991160" cy="253440"/>
          </a:xfrm>
          <a:prstGeom prst="rect">
            <a:avLst/>
          </a:prstGeom>
          <a:noFill/>
          <a:ln w="5472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Flat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ten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ed 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colo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r 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hist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ogr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am</a:t>
            </a:r>
            <a:endParaRPr b="0" lang="en-US" sz="1100" spc="-1" strike="noStrike">
              <a:latin typeface="Noto Sans Regular"/>
            </a:endParaRPr>
          </a:p>
        </p:txBody>
      </p:sp>
      <p:sp>
        <p:nvSpPr>
          <p:cNvPr id="142" name="TextShape 3"/>
          <p:cNvSpPr txBox="1"/>
          <p:nvPr/>
        </p:nvSpPr>
        <p:spPr>
          <a:xfrm>
            <a:off x="6492240" y="822960"/>
            <a:ext cx="1631520" cy="253440"/>
          </a:xfrm>
          <a:prstGeom prst="rect">
            <a:avLst/>
          </a:prstGeom>
          <a:noFill/>
          <a:ln w="5472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Gra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ysc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ale 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hist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ogr</a:t>
            </a:r>
            <a:r>
              <a:rPr b="0" lang="en-US" sz="1100" spc="-1" strike="noStrike">
                <a:solidFill>
                  <a:srgbClr val="ffffff"/>
                </a:solidFill>
                <a:latin typeface="Noto Sans Regular"/>
              </a:rPr>
              <a:t>am</a:t>
            </a:r>
            <a:endParaRPr b="0" lang="en-US" sz="1100" spc="-1" strike="noStrike">
              <a:latin typeface="Noto Sans Regula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F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W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k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: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p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144" name="Picture 6" descr="A picture containing fish, soft-finned fish&#10;&#10;Description automatically generated"/>
          <p:cNvPicPr/>
          <p:nvPr/>
        </p:nvPicPr>
        <p:blipFill>
          <a:blip r:embed="rId1"/>
          <a:srcRect l="46930" t="27973" r="53022" b="30183"/>
          <a:stretch/>
        </p:blipFill>
        <p:spPr>
          <a:xfrm>
            <a:off x="7533360" y="2055600"/>
            <a:ext cx="432720" cy="1960920"/>
          </a:xfrm>
          <a:prstGeom prst="rect">
            <a:avLst/>
          </a:prstGeom>
          <a:ln>
            <a:noFill/>
          </a:ln>
        </p:spPr>
      </p:pic>
      <p:pic>
        <p:nvPicPr>
          <p:cNvPr id="145" name="Picture 10_1" descr="A picture containing fish, soft-finned fish&#10;&#10;Description automatically generated"/>
          <p:cNvPicPr/>
          <p:nvPr/>
        </p:nvPicPr>
        <p:blipFill>
          <a:blip r:embed="rId2"/>
          <a:stretch/>
        </p:blipFill>
        <p:spPr>
          <a:xfrm>
            <a:off x="2480400" y="2055600"/>
            <a:ext cx="4654800" cy="1697760"/>
          </a:xfrm>
          <a:prstGeom prst="rect">
            <a:avLst/>
          </a:prstGeom>
          <a:ln>
            <a:noFill/>
          </a:ln>
        </p:spPr>
      </p:pic>
      <p:pic>
        <p:nvPicPr>
          <p:cNvPr id="146" name="Picture 11_1" descr="A picture containing fish, soft-finned fish&#10;&#10;Description automatically generated"/>
          <p:cNvPicPr/>
          <p:nvPr/>
        </p:nvPicPr>
        <p:blipFill>
          <a:blip r:embed="rId3"/>
          <a:srcRect l="35470" t="48433" r="33708" b="51497"/>
          <a:stretch/>
        </p:blipFill>
        <p:spPr>
          <a:xfrm>
            <a:off x="2257560" y="4375800"/>
            <a:ext cx="4878000" cy="400320"/>
          </a:xfrm>
          <a:prstGeom prst="rect">
            <a:avLst/>
          </a:prstGeom>
          <a:ln>
            <a:noFill/>
          </a:ln>
        </p:spPr>
      </p:pic>
      <p:sp>
        <p:nvSpPr>
          <p:cNvPr id="147" name="CustomShape 2"/>
          <p:cNvSpPr/>
          <p:nvPr/>
        </p:nvSpPr>
        <p:spPr>
          <a:xfrm>
            <a:off x="3924720" y="2521440"/>
            <a:ext cx="45720" cy="928800"/>
          </a:xfrm>
          <a:prstGeom prst="rect">
            <a:avLst/>
          </a:prstGeom>
          <a:solidFill>
            <a:srgbClr val="ffffff"/>
          </a:solidFill>
          <a:ln w="3240">
            <a:solidFill>
              <a:srgbClr val="00b0f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CustomShape 3"/>
          <p:cNvSpPr/>
          <p:nvPr/>
        </p:nvSpPr>
        <p:spPr>
          <a:xfrm rot="5400000">
            <a:off x="4488120" y="1871640"/>
            <a:ext cx="47880" cy="1935360"/>
          </a:xfrm>
          <a:prstGeom prst="rect">
            <a:avLst/>
          </a:prstGeom>
          <a:solidFill>
            <a:srgbClr val="ffffff"/>
          </a:solidFill>
          <a:ln w="3240">
            <a:solidFill>
              <a:srgbClr val="00b0f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4"/>
          <p:cNvSpPr/>
          <p:nvPr/>
        </p:nvSpPr>
        <p:spPr>
          <a:xfrm>
            <a:off x="4511880" y="2863800"/>
            <a:ext cx="184320" cy="1512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ed7d31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5"/>
          <p:cNvSpPr/>
          <p:nvPr/>
        </p:nvSpPr>
        <p:spPr>
          <a:xfrm>
            <a:off x="3970800" y="2985840"/>
            <a:ext cx="3562200" cy="50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ed7d31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CustomShape 6"/>
          <p:cNvSpPr/>
          <p:nvPr/>
        </p:nvSpPr>
        <p:spPr>
          <a:xfrm>
            <a:off x="1554480" y="1188720"/>
            <a:ext cx="6675120" cy="43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" descr=""/>
          <p:cNvPicPr/>
          <p:nvPr/>
        </p:nvPicPr>
        <p:blipFill>
          <a:blip r:embed="rId1"/>
          <a:stretch/>
        </p:blipFill>
        <p:spPr>
          <a:xfrm>
            <a:off x="403200" y="2031480"/>
            <a:ext cx="9289440" cy="1603440"/>
          </a:xfrm>
          <a:prstGeom prst="rect">
            <a:avLst/>
          </a:prstGeom>
          <a:ln w="109800">
            <a:noFill/>
          </a:ln>
        </p:spPr>
      </p:pic>
      <p:pic>
        <p:nvPicPr>
          <p:cNvPr id="153" name="Picture 18" descr="A picture containing fish, soft-finned fish&#10;&#10;Description automatically generated"/>
          <p:cNvPicPr/>
          <p:nvPr/>
        </p:nvPicPr>
        <p:blipFill>
          <a:blip r:embed="rId2"/>
          <a:srcRect l="35470" t="48433" r="33708" b="51497"/>
          <a:stretch/>
        </p:blipFill>
        <p:spPr>
          <a:xfrm>
            <a:off x="640080" y="3425400"/>
            <a:ext cx="3017520" cy="209520"/>
          </a:xfrm>
          <a:prstGeom prst="rect">
            <a:avLst/>
          </a:prstGeom>
          <a:ln>
            <a:noFill/>
          </a:ln>
        </p:spPr>
      </p:pic>
      <p:sp>
        <p:nvSpPr>
          <p:cNvPr id="154" name="TextShape 1"/>
          <p:cNvSpPr txBox="1"/>
          <p:nvPr/>
        </p:nvSpPr>
        <p:spPr>
          <a:xfrm>
            <a:off x="360000" y="27036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F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W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k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: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p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F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W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k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: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y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156" name="" descr=""/>
          <p:cNvPicPr/>
          <p:nvPr/>
        </p:nvPicPr>
        <p:blipFill>
          <a:blip r:embed="rId1"/>
          <a:stretch/>
        </p:blipFill>
        <p:spPr>
          <a:xfrm>
            <a:off x="914400" y="1029240"/>
            <a:ext cx="7651440" cy="4182840"/>
          </a:xfrm>
          <a:prstGeom prst="rect">
            <a:avLst/>
          </a:prstGeom>
          <a:ln w="109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it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291240" y="4014720"/>
            <a:ext cx="9218520" cy="465840"/>
          </a:xfrm>
          <a:prstGeom prst="rect">
            <a:avLst/>
          </a:prstGeom>
          <a:noFill/>
          <a:ln w="5472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500" spc="-1" strike="noStrike">
                <a:latin typeface="Noto Sans Regular"/>
                <a:hlinkClick r:id="rId1"/>
              </a:rPr>
              <a:t>https://github.com/tubri/bahadir_presentations/raw/main/11.07.20022_presentation_tubri.pptx</a:t>
            </a:r>
            <a:endParaRPr b="0" lang="en-US" sz="1500" spc="-1" strike="noStrike">
              <a:latin typeface="Noto Sans Regular"/>
            </a:endParaRPr>
          </a:p>
        </p:txBody>
      </p:sp>
      <p:sp>
        <p:nvSpPr>
          <p:cNvPr id="159" name="TextShape 3"/>
          <p:cNvSpPr txBox="1"/>
          <p:nvPr/>
        </p:nvSpPr>
        <p:spPr>
          <a:xfrm>
            <a:off x="1554480" y="1234440"/>
            <a:ext cx="5577840" cy="2466360"/>
          </a:xfrm>
          <a:prstGeom prst="rect">
            <a:avLst/>
          </a:prstGeom>
          <a:noFill/>
          <a:ln w="54720"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i="1" lang="en-US" sz="1350" spc="-1" strike="noStrike">
                <a:latin typeface="Noto Sans Regular"/>
              </a:rPr>
              <a:t>Vir</a:t>
            </a:r>
            <a:r>
              <a:rPr b="1" i="1" lang="en-US" sz="1350" spc="-1" strike="noStrike">
                <a:latin typeface="Noto Sans Regular"/>
              </a:rPr>
              <a:t>gin</a:t>
            </a:r>
            <a:r>
              <a:rPr b="1" i="1" lang="en-US" sz="1350" spc="-1" strike="noStrike">
                <a:latin typeface="Noto Sans Regular"/>
              </a:rPr>
              <a:t>a </a:t>
            </a:r>
            <a:r>
              <a:rPr b="1" i="1" lang="en-US" sz="1350" spc="-1" strike="noStrike">
                <a:latin typeface="Noto Sans Regular"/>
              </a:rPr>
              <a:t>Tec</a:t>
            </a:r>
            <a:r>
              <a:rPr b="1" i="1" lang="en-US" sz="1350" spc="-1" strike="noStrike">
                <a:latin typeface="Noto Sans Regular"/>
              </a:rPr>
              <a:t>h </a:t>
            </a:r>
            <a:r>
              <a:rPr b="1" i="1" lang="en-US" sz="1350" spc="-1" strike="noStrike">
                <a:latin typeface="Noto Sans Regular"/>
              </a:rPr>
              <a:t>gr</a:t>
            </a:r>
            <a:r>
              <a:rPr b="1" i="1" lang="en-US" sz="1350" spc="-1" strike="noStrike">
                <a:latin typeface="Noto Sans Regular"/>
              </a:rPr>
              <a:t>ou</a:t>
            </a:r>
            <a:r>
              <a:rPr b="1" i="1" lang="en-US" sz="1350" spc="-1" strike="noStrike">
                <a:latin typeface="Noto Sans Regular"/>
              </a:rPr>
              <a:t>p</a:t>
            </a:r>
            <a:endParaRPr b="0" lang="en-US" sz="1350" spc="-1" strike="noStrike">
              <a:latin typeface="Noto Sans Regular"/>
            </a:endParaRPr>
          </a:p>
          <a:p>
            <a:pPr algn="ctr"/>
            <a:r>
              <a:rPr b="0" i="1" lang="en-US" sz="1350" spc="-1" strike="noStrike">
                <a:latin typeface="Noto Sans Regular"/>
              </a:rPr>
              <a:t>An</a:t>
            </a:r>
            <a:r>
              <a:rPr b="0" i="1" lang="en-US" sz="1350" spc="-1" strike="noStrike">
                <a:latin typeface="Noto Sans Regular"/>
              </a:rPr>
              <a:t>uj</a:t>
            </a:r>
            <a:endParaRPr b="0" lang="en-US" sz="1350" spc="-1" strike="noStrike">
              <a:latin typeface="Noto Sans Regular"/>
            </a:endParaRPr>
          </a:p>
          <a:p>
            <a:pPr algn="ctr"/>
            <a:r>
              <a:rPr b="0" i="1" lang="en-US" sz="1350" spc="-1" strike="noStrike">
                <a:latin typeface="Noto Sans Regular"/>
              </a:rPr>
              <a:t>Ma</a:t>
            </a:r>
            <a:r>
              <a:rPr b="0" i="1" lang="en-US" sz="1350" spc="-1" strike="noStrike">
                <a:latin typeface="Noto Sans Regular"/>
              </a:rPr>
              <a:t>ruf</a:t>
            </a:r>
            <a:endParaRPr b="0" lang="en-US" sz="1350" spc="-1" strike="noStrike">
              <a:latin typeface="Noto Sans Regular"/>
            </a:endParaRPr>
          </a:p>
          <a:p>
            <a:pPr algn="ctr"/>
            <a:r>
              <a:rPr b="0" i="1" lang="en-US" sz="1350" spc="-1" strike="noStrike">
                <a:latin typeface="Noto Sans Regular"/>
              </a:rPr>
              <a:t>Mo</a:t>
            </a:r>
            <a:r>
              <a:rPr b="0" i="1" lang="en-US" sz="1350" spc="-1" strike="noStrike">
                <a:latin typeface="Noto Sans Regular"/>
              </a:rPr>
              <a:t>e</a:t>
            </a:r>
            <a:endParaRPr b="0" lang="en-US" sz="1350" spc="-1" strike="noStrike">
              <a:latin typeface="Noto Sans Regular"/>
            </a:endParaRPr>
          </a:p>
          <a:p>
            <a:pPr algn="ctr"/>
            <a:endParaRPr b="0" lang="en-US" sz="1350" spc="-1" strike="noStrike">
              <a:latin typeface="Noto Sans Regular"/>
            </a:endParaRPr>
          </a:p>
          <a:p>
            <a:pPr algn="ctr"/>
            <a:r>
              <a:rPr b="1" i="1" lang="en-US" sz="1350" spc="-1" strike="noStrike">
                <a:latin typeface="Noto Sans Regular"/>
              </a:rPr>
              <a:t>Dr</a:t>
            </a:r>
            <a:r>
              <a:rPr b="1" i="1" lang="en-US" sz="1350" spc="-1" strike="noStrike">
                <a:latin typeface="Noto Sans Regular"/>
              </a:rPr>
              <a:t>ex</a:t>
            </a:r>
            <a:r>
              <a:rPr b="1" i="1" lang="en-US" sz="1350" spc="-1" strike="noStrike">
                <a:latin typeface="Noto Sans Regular"/>
              </a:rPr>
              <a:t>el </a:t>
            </a:r>
            <a:r>
              <a:rPr b="1" i="1" lang="en-US" sz="1350" spc="-1" strike="noStrike">
                <a:latin typeface="Noto Sans Regular"/>
              </a:rPr>
              <a:t>Gr</a:t>
            </a:r>
            <a:r>
              <a:rPr b="1" i="1" lang="en-US" sz="1350" spc="-1" strike="noStrike">
                <a:latin typeface="Noto Sans Regular"/>
              </a:rPr>
              <a:t>ou</a:t>
            </a:r>
            <a:r>
              <a:rPr b="1" i="1" lang="en-US" sz="1350" spc="-1" strike="noStrike">
                <a:latin typeface="Noto Sans Regular"/>
              </a:rPr>
              <a:t>p</a:t>
            </a:r>
            <a:endParaRPr b="0" lang="en-US" sz="1350" spc="-1" strike="noStrike">
              <a:latin typeface="Noto Sans Regular"/>
            </a:endParaRPr>
          </a:p>
          <a:p>
            <a:pPr algn="ctr"/>
            <a:r>
              <a:rPr b="0" i="1" lang="en-US" sz="1350" spc="-1" strike="noStrike">
                <a:latin typeface="Noto Sans Regular"/>
              </a:rPr>
              <a:t>Jan</a:t>
            </a:r>
            <a:r>
              <a:rPr b="0" i="1" lang="en-US" sz="1350" spc="-1" strike="noStrike">
                <a:latin typeface="Noto Sans Regular"/>
              </a:rPr>
              <a:t>e</a:t>
            </a:r>
            <a:endParaRPr b="0" lang="en-US" sz="1350" spc="-1" strike="noStrike">
              <a:latin typeface="Noto Sans Regular"/>
            </a:endParaRPr>
          </a:p>
          <a:p>
            <a:pPr algn="ctr"/>
            <a:r>
              <a:rPr b="0" i="1" lang="en-US" sz="1350" spc="-1" strike="noStrike">
                <a:latin typeface="Noto Sans Regular"/>
              </a:rPr>
              <a:t>Joel</a:t>
            </a:r>
            <a:endParaRPr b="0" lang="en-US" sz="1350" spc="-1" strike="noStrike">
              <a:latin typeface="Noto Sans Regular"/>
            </a:endParaRPr>
          </a:p>
          <a:p>
            <a:pPr algn="ctr"/>
            <a:r>
              <a:rPr b="0" i="1" lang="en-US" sz="1350" spc="-1" strike="noStrike">
                <a:latin typeface="Noto Sans Regular"/>
              </a:rPr>
              <a:t>Kev</a:t>
            </a:r>
            <a:r>
              <a:rPr b="0" i="1" lang="en-US" sz="1350" spc="-1" strike="noStrike">
                <a:latin typeface="Noto Sans Regular"/>
              </a:rPr>
              <a:t>in</a:t>
            </a:r>
            <a:endParaRPr b="0" lang="en-US" sz="1350" spc="-1" strike="noStrike">
              <a:latin typeface="Noto Sans Regular"/>
            </a:endParaRPr>
          </a:p>
          <a:p>
            <a:pPr algn="ctr"/>
            <a:endParaRPr b="0" lang="en-US" sz="1350" spc="-1" strike="noStrike">
              <a:latin typeface="Noto Sans Regular"/>
            </a:endParaRPr>
          </a:p>
          <a:p>
            <a:pPr algn="ctr"/>
            <a:endParaRPr b="0" lang="en-US" sz="1350" spc="-1" strike="noStrike">
              <a:latin typeface="Noto Sans Regular"/>
            </a:endParaRPr>
          </a:p>
          <a:p>
            <a:pPr algn="ctr"/>
            <a:endParaRPr b="0" lang="en-US" sz="1350" spc="-1" strike="noStrike">
              <a:latin typeface="Noto Sans Regula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W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k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fl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w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1920240" y="274320"/>
            <a:ext cx="7932960" cy="4980240"/>
          </a:xfrm>
          <a:prstGeom prst="rect">
            <a:avLst/>
          </a:prstGeom>
          <a:ln w="109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u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W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k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fl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w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281520" y="1171800"/>
            <a:ext cx="9411120" cy="3575520"/>
          </a:xfrm>
          <a:prstGeom prst="rect">
            <a:avLst/>
          </a:prstGeom>
          <a:ln w="109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1356120" y="963720"/>
            <a:ext cx="6782040" cy="489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1435680" y="801720"/>
            <a:ext cx="5565960" cy="414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95" name="Picture 1" descr="A picture containing text, indoor, fish, soft-finned fish&#10;&#10;Description automatically generated"/>
          <p:cNvPicPr/>
          <p:nvPr/>
        </p:nvPicPr>
        <p:blipFill>
          <a:blip r:embed="rId1"/>
          <a:stretch/>
        </p:blipFill>
        <p:spPr>
          <a:xfrm>
            <a:off x="1255320" y="1340640"/>
            <a:ext cx="2359800" cy="1575000"/>
          </a:xfrm>
          <a:prstGeom prst="rect">
            <a:avLst/>
          </a:prstGeom>
          <a:ln>
            <a:noFill/>
          </a:ln>
        </p:spPr>
      </p:pic>
      <p:pic>
        <p:nvPicPr>
          <p:cNvPr id="96" name="Picture 3" descr="A picture containing text&#10;&#10;Description automatically generated"/>
          <p:cNvPicPr/>
          <p:nvPr/>
        </p:nvPicPr>
        <p:blipFill>
          <a:blip r:embed="rId2"/>
          <a:stretch/>
        </p:blipFill>
        <p:spPr>
          <a:xfrm>
            <a:off x="7574760" y="1383840"/>
            <a:ext cx="2026440" cy="810720"/>
          </a:xfrm>
          <a:prstGeom prst="rect">
            <a:avLst/>
          </a:prstGeom>
          <a:ln>
            <a:noFill/>
          </a:ln>
        </p:spPr>
      </p:pic>
      <p:pic>
        <p:nvPicPr>
          <p:cNvPr id="97" name="Picture 4" descr="A picture containing fish, soft-finned fish&#10;&#10;Description automatically generated"/>
          <p:cNvPicPr/>
          <p:nvPr/>
        </p:nvPicPr>
        <p:blipFill>
          <a:blip r:embed="rId3"/>
          <a:stretch/>
        </p:blipFill>
        <p:spPr>
          <a:xfrm>
            <a:off x="5121720" y="1267560"/>
            <a:ext cx="2026440" cy="810720"/>
          </a:xfrm>
          <a:prstGeom prst="rect">
            <a:avLst/>
          </a:prstGeom>
          <a:ln>
            <a:noFill/>
          </a:ln>
        </p:spPr>
      </p:pic>
      <p:sp>
        <p:nvSpPr>
          <p:cNvPr id="98" name="CustomShape 3"/>
          <p:cNvSpPr/>
          <p:nvPr/>
        </p:nvSpPr>
        <p:spPr>
          <a:xfrm>
            <a:off x="3833280" y="1895040"/>
            <a:ext cx="1214280" cy="234360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0">
                <a:srgbClr val="0096a6"/>
              </a:gs>
              <a:gs pos="100000">
                <a:srgbClr val="99eafb"/>
              </a:gs>
            </a:gsLst>
            <a:lin ang="16200000"/>
          </a:gradFill>
          <a:ln w="9360">
            <a:solidFill>
              <a:srgbClr val="0093a3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9" name="CustomShape 4"/>
          <p:cNvSpPr/>
          <p:nvPr/>
        </p:nvSpPr>
        <p:spPr>
          <a:xfrm>
            <a:off x="1272600" y="1665720"/>
            <a:ext cx="1334160" cy="517320"/>
          </a:xfrm>
          <a:prstGeom prst="rect">
            <a:avLst/>
          </a:prstGeom>
          <a:noFill/>
          <a:ln w="25560">
            <a:solidFill>
              <a:srgbClr val="ff0000"/>
            </a:solidFill>
            <a:prstDash val="lg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CustomShape 5"/>
          <p:cNvSpPr/>
          <p:nvPr/>
        </p:nvSpPr>
        <p:spPr>
          <a:xfrm>
            <a:off x="3609360" y="1523880"/>
            <a:ext cx="1670040" cy="4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(OB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JEC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T 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DET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ECT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ION)</a:t>
            </a:r>
            <a:endParaRPr b="0" lang="en-US" sz="1100" spc="-1" strike="noStrike">
              <a:latin typeface="Noto Sans Regular"/>
            </a:endParaRPr>
          </a:p>
          <a:p>
            <a:pPr algn="ctr"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BOU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NDI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NG 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BOX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ING</a:t>
            </a:r>
            <a:endParaRPr b="0" lang="en-US" sz="1100" spc="-1" strike="noStrike">
              <a:latin typeface="Noto Sans Regular"/>
            </a:endParaRPr>
          </a:p>
        </p:txBody>
      </p:sp>
      <p:sp>
        <p:nvSpPr>
          <p:cNvPr id="101" name="CustomShape 6"/>
          <p:cNvSpPr/>
          <p:nvPr/>
        </p:nvSpPr>
        <p:spPr>
          <a:xfrm>
            <a:off x="8179920" y="2227320"/>
            <a:ext cx="1146960" cy="4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SEG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MEN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TATI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ON</a:t>
            </a:r>
            <a:endParaRPr b="0" lang="en-US" sz="1100" spc="-1" strike="noStrike">
              <a:latin typeface="Noto Sans Regular"/>
            </a:endParaRPr>
          </a:p>
        </p:txBody>
      </p:sp>
      <p:sp>
        <p:nvSpPr>
          <p:cNvPr id="102" name="CustomShape 7"/>
          <p:cNvSpPr/>
          <p:nvPr/>
        </p:nvSpPr>
        <p:spPr>
          <a:xfrm>
            <a:off x="5070960" y="2106720"/>
            <a:ext cx="898920" cy="4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Karp</a:t>
            </a:r>
            <a:r>
              <a:rPr b="0" i="1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atne </a:t>
            </a:r>
            <a:r>
              <a:rPr b="0" i="1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Lab</a:t>
            </a:r>
            <a:endParaRPr b="0" lang="en-US" sz="1100" spc="-1" strike="noStrike">
              <a:latin typeface="Noto Sans Regular"/>
            </a:endParaRPr>
          </a:p>
        </p:txBody>
      </p:sp>
      <p:sp>
        <p:nvSpPr>
          <p:cNvPr id="103" name="CustomShape 8"/>
          <p:cNvSpPr/>
          <p:nvPr/>
        </p:nvSpPr>
        <p:spPr>
          <a:xfrm>
            <a:off x="3935160" y="2136600"/>
            <a:ext cx="1020960" cy="25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Karp</a:t>
            </a:r>
            <a:r>
              <a:rPr b="0" i="1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atne </a:t>
            </a:r>
            <a:r>
              <a:rPr b="0" i="1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Lab</a:t>
            </a:r>
            <a:endParaRPr b="0" lang="en-US" sz="1100" spc="-1" strike="noStrike">
              <a:latin typeface="Noto Sans Regular"/>
            </a:endParaRPr>
          </a:p>
        </p:txBody>
      </p:sp>
      <p:sp>
        <p:nvSpPr>
          <p:cNvPr id="104" name="CustomShape 9"/>
          <p:cNvSpPr/>
          <p:nvPr/>
        </p:nvSpPr>
        <p:spPr>
          <a:xfrm>
            <a:off x="7223760" y="1737360"/>
            <a:ext cx="380520" cy="234360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0">
                <a:srgbClr val="0096a6"/>
              </a:gs>
              <a:gs pos="100000">
                <a:srgbClr val="99eafb"/>
              </a:gs>
            </a:gsLst>
            <a:lin ang="16200000"/>
          </a:gradFill>
          <a:ln w="9360">
            <a:solidFill>
              <a:srgbClr val="0093a3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360000" y="270000"/>
            <a:ext cx="960696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1"/>
          <a:srcRect l="7045" t="5079" r="1957" b="11037"/>
          <a:stretch/>
        </p:blipFill>
        <p:spPr>
          <a:xfrm>
            <a:off x="241560" y="1463040"/>
            <a:ext cx="9542520" cy="3291840"/>
          </a:xfrm>
          <a:prstGeom prst="rect">
            <a:avLst/>
          </a:prstGeom>
          <a:ln w="109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b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is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c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v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y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365760" y="1178640"/>
            <a:ext cx="2743200" cy="3438000"/>
          </a:xfrm>
          <a:prstGeom prst="rect">
            <a:avLst/>
          </a:prstGeom>
          <a:ln w="109800">
            <a:noFill/>
          </a:ln>
        </p:spPr>
      </p:pic>
      <p:pic>
        <p:nvPicPr>
          <p:cNvPr id="109" name="" descr=""/>
          <p:cNvPicPr/>
          <p:nvPr/>
        </p:nvPicPr>
        <p:blipFill>
          <a:blip r:embed="rId2"/>
          <a:stretch/>
        </p:blipFill>
        <p:spPr>
          <a:xfrm>
            <a:off x="6583680" y="1280160"/>
            <a:ext cx="2743200" cy="3173040"/>
          </a:xfrm>
          <a:prstGeom prst="rect">
            <a:avLst/>
          </a:prstGeom>
          <a:ln w="109800">
            <a:noFill/>
          </a:ln>
        </p:spPr>
      </p:pic>
      <p:pic>
        <p:nvPicPr>
          <p:cNvPr id="110" name="" descr=""/>
          <p:cNvPicPr/>
          <p:nvPr/>
        </p:nvPicPr>
        <p:blipFill>
          <a:blip r:embed="rId3"/>
          <a:stretch/>
        </p:blipFill>
        <p:spPr>
          <a:xfrm>
            <a:off x="3612960" y="1188720"/>
            <a:ext cx="2743200" cy="3237120"/>
          </a:xfrm>
          <a:prstGeom prst="rect">
            <a:avLst/>
          </a:prstGeom>
          <a:ln w="109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m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k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1"/>
          <a:stretch/>
        </p:blipFill>
        <p:spPr>
          <a:xfrm>
            <a:off x="274320" y="1097280"/>
            <a:ext cx="9418320" cy="3891600"/>
          </a:xfrm>
          <a:prstGeom prst="rect">
            <a:avLst/>
          </a:prstGeom>
          <a:ln w="1098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332640" y="9144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n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d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m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k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3200400" y="4572000"/>
            <a:ext cx="7040880" cy="800280"/>
          </a:xfrm>
          <a:prstGeom prst="rect">
            <a:avLst/>
          </a:prstGeom>
          <a:noFill/>
          <a:ln w="54720"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2400" spc="-1" strike="noStrike">
                <a:latin typeface="Noto Sans Regular"/>
              </a:rPr>
              <a:t>IN</a:t>
            </a:r>
            <a:r>
              <a:rPr b="0" lang="en-US" sz="2400" spc="-1" strike="noStrike">
                <a:latin typeface="Noto Sans Regular"/>
              </a:rPr>
              <a:t>H</a:t>
            </a:r>
            <a:r>
              <a:rPr b="0" lang="en-US" sz="2400" spc="-1" strike="noStrike">
                <a:latin typeface="Noto Sans Regular"/>
              </a:rPr>
              <a:t>S </a:t>
            </a:r>
            <a:r>
              <a:rPr b="0" lang="en-US" sz="2400" spc="-1" strike="noStrike">
                <a:latin typeface="Noto Sans Regular"/>
              </a:rPr>
              <a:t>: </a:t>
            </a:r>
            <a:r>
              <a:rPr b="0" lang="en-US" sz="2400" spc="-1" strike="noStrike">
                <a:latin typeface="Noto Sans Regular"/>
              </a:rPr>
              <a:t>~ </a:t>
            </a:r>
            <a:r>
              <a:rPr b="0" lang="en-US" sz="2400" spc="-1" strike="noStrike">
                <a:latin typeface="Noto Sans Regular"/>
              </a:rPr>
              <a:t>2</a:t>
            </a:r>
            <a:r>
              <a:rPr b="0" lang="en-US" sz="2400" spc="-1" strike="noStrike">
                <a:latin typeface="Noto Sans Regular"/>
              </a:rPr>
              <a:t>0</a:t>
            </a:r>
            <a:r>
              <a:rPr b="0" lang="en-US" sz="2400" spc="-1" strike="noStrike">
                <a:latin typeface="Noto Sans Regular"/>
              </a:rPr>
              <a:t>K</a:t>
            </a:r>
            <a:r>
              <a:rPr b="0" lang="en-US" sz="2400" spc="-1" strike="noStrike">
                <a:latin typeface="Noto Sans Regular"/>
              </a:rPr>
              <a:t>	</a:t>
            </a:r>
            <a:r>
              <a:rPr b="0" lang="en-US" sz="2400" spc="-1" strike="noStrike">
                <a:latin typeface="Noto Sans Regular"/>
              </a:rPr>
              <a:t>F</a:t>
            </a:r>
            <a:r>
              <a:rPr b="0" lang="en-US" sz="2400" spc="-1" strike="noStrike">
                <a:latin typeface="Noto Sans Regular"/>
              </a:rPr>
              <a:t>M</a:t>
            </a:r>
            <a:r>
              <a:rPr b="0" lang="en-US" sz="2400" spc="-1" strike="noStrike">
                <a:latin typeface="Noto Sans Regular"/>
              </a:rPr>
              <a:t>N</a:t>
            </a:r>
            <a:r>
              <a:rPr b="0" lang="en-US" sz="2400" spc="-1" strike="noStrike">
                <a:latin typeface="Noto Sans Regular"/>
              </a:rPr>
              <a:t>H</a:t>
            </a:r>
            <a:r>
              <a:rPr b="0" lang="en-US" sz="2400" spc="-1" strike="noStrike">
                <a:latin typeface="Noto Sans Regular"/>
              </a:rPr>
              <a:t>: </a:t>
            </a:r>
            <a:r>
              <a:rPr b="0" lang="en-US" sz="2400" spc="-1" strike="noStrike">
                <a:latin typeface="Noto Sans Regular"/>
              </a:rPr>
              <a:t>~</a:t>
            </a:r>
            <a:r>
              <a:rPr b="0" lang="en-US" sz="2400" spc="-1" strike="noStrike">
                <a:latin typeface="Noto Sans Regular"/>
              </a:rPr>
              <a:t>2</a:t>
            </a:r>
            <a:r>
              <a:rPr b="0" lang="en-US" sz="2400" spc="-1" strike="noStrike">
                <a:latin typeface="Noto Sans Regular"/>
              </a:rPr>
              <a:t>7</a:t>
            </a:r>
            <a:r>
              <a:rPr b="0" lang="en-US" sz="2400" spc="-1" strike="noStrike">
                <a:latin typeface="Noto Sans Regular"/>
              </a:rPr>
              <a:t>0</a:t>
            </a:r>
            <a:r>
              <a:rPr b="0" lang="en-US" sz="2400" spc="-1" strike="noStrike">
                <a:latin typeface="Noto Sans Regular"/>
              </a:rPr>
              <a:t>0 </a:t>
            </a:r>
            <a:r>
              <a:rPr b="0" lang="en-US" sz="2400" spc="-1" strike="noStrike">
                <a:latin typeface="Noto Sans Regular"/>
              </a:rPr>
              <a:t>O</a:t>
            </a:r>
            <a:r>
              <a:rPr b="0" lang="en-US" sz="2400" spc="-1" strike="noStrike">
                <a:latin typeface="Noto Sans Regular"/>
              </a:rPr>
              <a:t>S</a:t>
            </a:r>
            <a:r>
              <a:rPr b="0" lang="en-US" sz="2400" spc="-1" strike="noStrike">
                <a:latin typeface="Noto Sans Regular"/>
              </a:rPr>
              <a:t>U</a:t>
            </a:r>
            <a:r>
              <a:rPr b="0" lang="en-US" sz="2400" spc="-1" strike="noStrike">
                <a:latin typeface="Noto Sans Regular"/>
              </a:rPr>
              <a:t>M</a:t>
            </a:r>
            <a:r>
              <a:rPr b="0" lang="en-US" sz="2400" spc="-1" strike="noStrike">
                <a:latin typeface="Noto Sans Regular"/>
              </a:rPr>
              <a:t>:</a:t>
            </a:r>
            <a:r>
              <a:rPr b="0" lang="en-US" sz="2400" spc="-1" strike="noStrike">
                <a:latin typeface="Noto Sans Regular"/>
              </a:rPr>
              <a:t>~</a:t>
            </a:r>
            <a:r>
              <a:rPr b="0" lang="en-US" sz="2400" spc="-1" strike="noStrike">
                <a:latin typeface="Noto Sans Regular"/>
              </a:rPr>
              <a:t>1</a:t>
            </a:r>
            <a:r>
              <a:rPr b="0" lang="en-US" sz="2400" spc="-1" strike="noStrike">
                <a:latin typeface="Noto Sans Regular"/>
              </a:rPr>
              <a:t>5</a:t>
            </a:r>
            <a:r>
              <a:rPr b="0" lang="en-US" sz="2400" spc="-1" strike="noStrike">
                <a:latin typeface="Noto Sans Regular"/>
              </a:rPr>
              <a:t>0</a:t>
            </a:r>
            <a:r>
              <a:rPr b="0" lang="en-US" sz="2400" spc="-1" strike="noStrike">
                <a:latin typeface="Noto Sans Regular"/>
              </a:rPr>
              <a:t>0</a:t>
            </a:r>
            <a:endParaRPr b="0" lang="en-US" sz="2400" spc="-1" strike="noStrike">
              <a:latin typeface="Noto Sans Regular"/>
            </a:endParaRPr>
          </a:p>
        </p:txBody>
      </p:sp>
      <p:graphicFrame>
        <p:nvGraphicFramePr>
          <p:cNvPr id="115" name="Table 3"/>
          <p:cNvGraphicFramePr/>
          <p:nvPr/>
        </p:nvGraphicFramePr>
        <p:xfrm>
          <a:off x="27720" y="851760"/>
          <a:ext cx="3063600" cy="4211640"/>
        </p:xfrm>
        <a:graphic>
          <a:graphicData uri="http://schemas.openxmlformats.org/drawingml/2006/table">
            <a:tbl>
              <a:tblPr/>
              <a:tblGrid>
                <a:gridCol w="321120"/>
                <a:gridCol w="1967040"/>
                <a:gridCol w="775800"/>
              </a:tblGrid>
              <a:tr h="117000">
                <a:tc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Terminology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Type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Posterior end of jaw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Opening of mouth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Tip of snout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4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Nostril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5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Most dorsal point of eye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Semi 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6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Most anterior point of eye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Semi 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7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Most posterior point of eye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Semi 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8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Most vental point of eye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Semi 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9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Center of the eye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10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Beginning of the scales at the dorsal side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11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Anterior insertion of the dorsal fin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12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Posterior insertion of dorsal fin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13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Waist - superior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14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Dorsal insertion of the caudal fin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15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Superior insertion of the caudal peduncle 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16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End of vertebral column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17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Inferior insertion of the caudal peduncle 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18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Ventral insertion of the caudal fin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19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Waist - inferior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20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Anus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21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Posterior insertion of the anal fin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22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Anterior insertion of the anal fin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23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Anterior insertion of the pelvic fin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24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Superior insertions of the pectoral fin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25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Inferior insertions of the pectoral fin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26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Most dorsal point of operculum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27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Most posterior point of operculum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28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Most ventral point of operculum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Landmark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29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Head 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30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Trunk 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31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Caudal Fin 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32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Pectoral Fin 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33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Dorsal Fin 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34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Anal Fin 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  <a:tr h="117000">
                <a:tc>
                  <a:txBody>
                    <a:bodyPr lIns="2160" rIns="2160" tIns="216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35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Pelvic Fin 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  <a:tc>
                  <a:txBody>
                    <a:bodyPr lIns="2160" rIns="2160" tIns="2160" bIns="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6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Centroid</a:t>
                      </a:r>
                      <a:endParaRPr b="0" lang="en-US" sz="600" spc="-1" strike="noStrike">
                        <a:latin typeface="Noto Sans Regular"/>
                      </a:endParaRPr>
                    </a:p>
                  </a:txBody>
                  <a:tcPr marL="2160" marR="2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c"/>
                    </a:solidFill>
                  </a:tcPr>
                </a:tc>
              </a:tr>
            </a:tbl>
          </a:graphicData>
        </a:graphic>
      </p:graphicFrame>
      <p:pic>
        <p:nvPicPr>
          <p:cNvPr id="116" name="Picture 1_0" descr="A screenshot of a computer&#10;&#10;Description automatically generated with low confidence"/>
          <p:cNvPicPr/>
          <p:nvPr/>
        </p:nvPicPr>
        <p:blipFill>
          <a:blip r:embed="rId1"/>
          <a:stretch/>
        </p:blipFill>
        <p:spPr>
          <a:xfrm>
            <a:off x="2300400" y="1080720"/>
            <a:ext cx="8272080" cy="3857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360000" y="270000"/>
            <a:ext cx="9360000" cy="675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P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O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B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L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E 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R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A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I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T</a:t>
            </a:r>
            <a:r>
              <a:rPr b="1" lang="en-US" sz="2400" spc="-1" strike="noStrike">
                <a:solidFill>
                  <a:srgbClr val="ffffff"/>
                </a:solidFill>
                <a:latin typeface="Noto Sans Black"/>
              </a:rPr>
              <a:t>S</a:t>
            </a:r>
            <a:endParaRPr b="1" lang="en-US" sz="2400" spc="-1" strike="noStrike">
              <a:solidFill>
                <a:srgbClr val="ffffff"/>
              </a:solidFill>
              <a:latin typeface="Noto Sans Black"/>
            </a:endParaRPr>
          </a:p>
        </p:txBody>
      </p:sp>
      <p:graphicFrame>
        <p:nvGraphicFramePr>
          <p:cNvPr id="118" name="Table 2"/>
          <p:cNvGraphicFramePr/>
          <p:nvPr/>
        </p:nvGraphicFramePr>
        <p:xfrm>
          <a:off x="2585520" y="2550600"/>
          <a:ext cx="4338000" cy="2296080"/>
        </p:xfrm>
        <a:graphic>
          <a:graphicData uri="http://schemas.openxmlformats.org/drawingml/2006/table">
            <a:tbl>
              <a:tblPr/>
              <a:tblGrid>
                <a:gridCol w="1332360"/>
                <a:gridCol w="1412640"/>
                <a:gridCol w="1593360"/>
              </a:tblGrid>
              <a:tr h="605520">
                <a:tc>
                  <a:txBody>
                    <a:bodyPr lIns="90000" rIns="90000" tIns="46800" bIns="46800" anchor="b">
                      <a:noAutofit/>
                    </a:bodyPr>
                    <a:p>
                      <a:pPr algn="ctr"/>
                      <a:r>
                        <a:rPr b="1" lang="en-US" sz="1500" spc="-1" strike="noStrike">
                          <a:latin typeface="Arial"/>
                        </a:rPr>
                        <a:t>Trait type</a:t>
                      </a:r>
                      <a:endParaRPr b="0" lang="en-US" sz="1500" spc="-1" strike="noStrike">
                        <a:latin typeface="Noto Sans Regular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b">
                      <a:noAutofit/>
                    </a:bodyPr>
                    <a:p>
                      <a:pPr algn="ctr"/>
                      <a:r>
                        <a:rPr b="1" lang="en-US" sz="1500" spc="-1" strike="noStrike">
                          <a:latin typeface="Arial"/>
                        </a:rPr>
                        <a:t>Landmarks needed(min)</a:t>
                      </a:r>
                      <a:endParaRPr b="1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b">
                      <a:noAutofit/>
                    </a:bodyPr>
                    <a:p>
                      <a:pPr algn="ctr"/>
                      <a:r>
                        <a:rPr b="1" lang="en-US" sz="1500" spc="-1" strike="noStrike">
                          <a:latin typeface="Arial"/>
                        </a:rPr>
                        <a:t>Number Of Traits</a:t>
                      </a:r>
                      <a:endParaRPr b="1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9312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500" spc="-1" strike="noStrike">
                          <a:latin typeface="Arial"/>
                        </a:rPr>
                        <a:t>Distance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500" spc="-1" strike="noStrike">
                          <a:latin typeface="Arial"/>
                        </a:rPr>
                        <a:t>2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500" spc="-1" strike="noStrike">
                          <a:latin typeface="Arial"/>
                        </a:rPr>
                        <a:t>595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9384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500" spc="-1" strike="noStrike">
                          <a:latin typeface="Arial"/>
                        </a:rPr>
                        <a:t>Angle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500" spc="-1" strike="noStrike">
                          <a:latin typeface="Arial"/>
                        </a:rPr>
                        <a:t>3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500" spc="-1" strike="noStrike">
                          <a:latin typeface="Arial"/>
                        </a:rPr>
                        <a:t>6545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9384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500" spc="-1" strike="noStrike">
                          <a:latin typeface="Arial"/>
                        </a:rPr>
                        <a:t>Area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500" spc="-1" strike="noStrike">
                          <a:latin typeface="Arial"/>
                        </a:rPr>
                        <a:t>3….n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500" spc="-1" strike="noStrike">
                          <a:latin typeface="Arial"/>
                        </a:rPr>
                        <a:t>?????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51012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500" spc="-1" strike="noStrike">
                          <a:latin typeface="Arial"/>
                        </a:rPr>
                        <a:t>Ratio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marL="216000" indent="-216000" algn="ctr">
                        <a:buClr>
                          <a:srgbClr val="000000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b="0" lang="en-US" sz="1500" spc="-1" strike="noStrike">
                          <a:latin typeface="Arial"/>
                        </a:rPr>
                        <a:t>2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marL="216000" indent="-216000" algn="ctr">
                        <a:buClr>
                          <a:srgbClr val="000000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b="0" lang="en-US" sz="1500" spc="-1" strike="noStrike">
                          <a:latin typeface="Arial"/>
                        </a:rPr>
                        <a:t>????????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9" name="Table 3"/>
          <p:cNvGraphicFramePr/>
          <p:nvPr/>
        </p:nvGraphicFramePr>
        <p:xfrm>
          <a:off x="2584440" y="1324080"/>
          <a:ext cx="4295160" cy="1174680"/>
        </p:xfrm>
        <a:graphic>
          <a:graphicData uri="http://schemas.openxmlformats.org/drawingml/2006/table">
            <a:tbl>
              <a:tblPr/>
              <a:tblGrid>
                <a:gridCol w="2654280"/>
                <a:gridCol w="1641240"/>
              </a:tblGrid>
              <a:tr h="29376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1" lang="en-US" sz="1400" spc="-1" strike="noStrike">
                          <a:latin typeface="Arial"/>
                        </a:rPr>
                        <a:t>Trait name</a:t>
                      </a:r>
                      <a:endParaRPr b="0" lang="en-US" sz="1400" spc="-1" strike="noStrike">
                        <a:latin typeface="Noto Sans Regular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1" lang="en-US" sz="1400" spc="-1" strike="noStrike">
                          <a:latin typeface="Arial"/>
                        </a:rPr>
                        <a:t>Number of trait</a:t>
                      </a:r>
                      <a:endParaRPr b="1" lang="en-US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29376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400" spc="-1" strike="noStrike">
                          <a:latin typeface="Arial"/>
                        </a:rPr>
                        <a:t>Landmark(including centroids)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400" spc="-1" strike="noStrike">
                          <a:latin typeface="Arial"/>
                        </a:rPr>
                        <a:t>35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29376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400" spc="-1" strike="noStrike">
                          <a:latin typeface="Arial"/>
                        </a:rPr>
                        <a:t>Centroids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400" spc="-1" strike="noStrike">
                          <a:latin typeface="Arial"/>
                        </a:rPr>
                        <a:t>7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9376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400" spc="-1" strike="noStrike">
                          <a:latin typeface="Arial"/>
                        </a:rPr>
                        <a:t>Area of segment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400" spc="-1" strike="noStrike">
                          <a:latin typeface="Arial"/>
                        </a:rPr>
                        <a:t>12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2022-11-03T14:32:27Z</dcterms:created>
  <dc:creator/>
  <dc:description/>
  <dc:language>en-US</dc:language>
  <cp:lastModifiedBy/>
  <dcterms:modified xsi:type="dcterms:W3CDTF">2022-11-06T15:11:01Z</dcterms:modified>
  <cp:revision>30</cp:revision>
  <dc:subject/>
  <dc:title>Alizarin</dc:title>
</cp:coreProperties>
</file>